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68" y="1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CED38-BE46-9127-A309-B91DAF1CA2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8ABBAC-09C0-CEB9-5388-F0A3C0882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388AE-BFDC-AD23-C48D-D03CF0639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95D3-31D5-4053-82CB-38E11657C70D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3FA42-10EA-F188-FFE9-FF8AD74B4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DCB68-B558-EF01-CA4E-0F6B5BC64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9FE7-F389-41A2-8357-B418342A7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8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DBB22-0500-46A7-9EB1-BF49CF9C9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6CBBD2-E224-135C-DCEC-9E758169E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688EB-B59F-BDEA-A759-FE9E359DD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95D3-31D5-4053-82CB-38E11657C70D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22710-6E3E-F449-5016-05458773B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25AE2-EBB7-6DAC-A45C-82A2C38F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9FE7-F389-41A2-8357-B418342A7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95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BAA23B-7568-2151-8EF4-2CD975F02A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3117CC-E36D-DD49-46DC-8EDE734A1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CA7B1-CC73-728D-A03F-CDD84EFF3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95D3-31D5-4053-82CB-38E11657C70D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3F989-9C52-68B8-6ADB-102448372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C5F82-36F2-3BA4-8860-335978F5B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9FE7-F389-41A2-8357-B418342A7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3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8C3F-3664-D8E5-77A1-7CC47AFFE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2E900-B567-91C1-DAE6-729815930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55537-83F4-F094-B359-C7A137C81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95D3-31D5-4053-82CB-38E11657C70D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DCD58-046F-8741-0409-29C74C4AF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6F731-8363-7A2A-71B4-D133E0EBC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9FE7-F389-41A2-8357-B418342A7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8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5B6FB-01DE-FD8C-3241-2824135C7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4B5345-B914-8392-1E1F-1ED9B2586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D4C53-98A5-6BCE-2E54-3141BBBC7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95D3-31D5-4053-82CB-38E11657C70D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49DE5-D72C-E1BF-9439-B6F86250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67769-DE1B-59B3-462F-D322EA923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9FE7-F389-41A2-8357-B418342A7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3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BF77B-04D9-1A2C-E146-2C379FD50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B10F6-4177-3E49-7EF1-E6F32E5AB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978919-D558-8C5C-7B63-15013F7B5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E51D64-6B5B-D69B-F632-7B73972CB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95D3-31D5-4053-82CB-38E11657C70D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46450C-A9F6-4082-F00A-D08AD290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E9F2E5-D374-44A6-2603-606795FAE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9FE7-F389-41A2-8357-B418342A7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90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81ADD-6892-3F35-87FC-F00753750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698889-67AA-2227-DC5C-259221159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C14F9-FD52-680F-42AC-388608A07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49D914-A6CA-0A9F-3B5D-4F676968E6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47752A-4E7B-2877-56DB-B3E2976F5D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D6FFA6-0114-FDB8-B132-EC19174D1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95D3-31D5-4053-82CB-38E11657C70D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6B8859-01C9-1C35-64B4-E1F736046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810660-B9C2-FEFA-0F36-7741B78CE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9FE7-F389-41A2-8357-B418342A7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6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A5C69-489F-3BAF-E3D7-6EFB3A604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853934-99A1-41AD-1CB5-7E835A97D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95D3-31D5-4053-82CB-38E11657C70D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7EC353-6613-69AF-C307-FECD5F828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4B65D5-5045-157F-69D0-4026BE09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9FE7-F389-41A2-8357-B418342A7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6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F6B629-B8BD-A16F-BB0D-9BC5BB2EE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95D3-31D5-4053-82CB-38E11657C70D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09B64D-403E-23A8-A88C-E928F3A06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8FE6F-20E0-5FD6-712B-C539F3655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9FE7-F389-41A2-8357-B418342A7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9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B1720-0756-43F8-95C4-22E002957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97F3A-FD15-1121-CD5B-37E31FAE2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48E60-AAD0-371C-5661-58208B597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677C08-1621-E619-703E-606D3EDF6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95D3-31D5-4053-82CB-38E11657C70D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E52007-A60D-2022-6BC3-5055B52BE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3B2CEB-7539-45FE-CEE2-6D32E0FF5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9FE7-F389-41A2-8357-B418342A7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6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9D89F-FA39-1409-83C4-D975A7064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76783B-9F92-AD22-6E28-A9A32DDA42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BBF54-2F47-2EFF-601B-AA7B62E6E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88813-8C9B-CA66-00C5-7E0EF93A6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95D3-31D5-4053-82CB-38E11657C70D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C5A216-4449-CD3E-7E7D-F5336727C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75095-EC6E-9E80-5FCD-8935057B3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79FE7-F389-41A2-8357-B418342A7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71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1D6AF6-3D9F-4B9B-93FC-E7F012A1D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3EC719-A40B-7A71-B9C7-E99717226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F87F0-9CC7-BA92-1319-28E013648C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6495D3-31D5-4053-82CB-38E11657C70D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4DA90-9989-38A1-DA43-B2D9126A1F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7F83B-60A9-D9A7-D0A3-B6E954A2B1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879FE7-F389-41A2-8357-B418342A7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83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E7779-8D1B-41D7-0393-A28B24CF30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PICNIC!!!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7F03FB-28FE-F493-576F-D5296229D9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Yay, the District 6 annual picnic will be October 5! We drew a circle around our district on the map (paper map!) and the center of our district is north Raleigh. Announcement of venue will come soon, so save the date!</a:t>
            </a:r>
          </a:p>
          <a:p>
            <a:endParaRPr lang="en-US" dirty="0"/>
          </a:p>
        </p:txBody>
      </p:sp>
      <p:pic>
        <p:nvPicPr>
          <p:cNvPr id="5" name="Graphic 4" descr="Picnic table with solid fill">
            <a:extLst>
              <a:ext uri="{FF2B5EF4-FFF2-40B4-BE49-F238E27FC236}">
                <a16:creationId xmlns:a16="http://schemas.microsoft.com/office/drawing/2014/main" id="{59A62E94-68BA-D8B2-60FB-DB1523F87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9055" y="1290782"/>
            <a:ext cx="914400" cy="914400"/>
          </a:xfrm>
          <a:prstGeom prst="rect">
            <a:avLst/>
          </a:prstGeom>
        </p:spPr>
      </p:pic>
      <p:pic>
        <p:nvPicPr>
          <p:cNvPr id="6" name="Graphic 5" descr="Picnic table with solid fill">
            <a:extLst>
              <a:ext uri="{FF2B5EF4-FFF2-40B4-BE49-F238E27FC236}">
                <a16:creationId xmlns:a16="http://schemas.microsoft.com/office/drawing/2014/main" id="{34F8BF6E-336E-5D0A-09BB-AB49C670A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5964" y="5082310"/>
            <a:ext cx="914400" cy="914400"/>
          </a:xfrm>
          <a:prstGeom prst="rect">
            <a:avLst/>
          </a:prstGeom>
        </p:spPr>
      </p:pic>
      <p:pic>
        <p:nvPicPr>
          <p:cNvPr id="7" name="Graphic 6" descr="Picnic table with solid fill">
            <a:extLst>
              <a:ext uri="{FF2B5EF4-FFF2-40B4-BE49-F238E27FC236}">
                <a16:creationId xmlns:a16="http://schemas.microsoft.com/office/drawing/2014/main" id="{AC1DA451-4D38-A067-769E-46DD52A8AF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40436" y="2316163"/>
            <a:ext cx="914400" cy="914400"/>
          </a:xfrm>
          <a:prstGeom prst="rect">
            <a:avLst/>
          </a:prstGeom>
        </p:spPr>
      </p:pic>
      <p:pic>
        <p:nvPicPr>
          <p:cNvPr id="9" name="Graphic 8" descr="Burger and drink outline">
            <a:extLst>
              <a:ext uri="{FF2B5EF4-FFF2-40B4-BE49-F238E27FC236}">
                <a16:creationId xmlns:a16="http://schemas.microsoft.com/office/drawing/2014/main" id="{4B21E253-4A2C-1B72-C7D1-48720E56E1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4436" y="4800600"/>
            <a:ext cx="914400" cy="914400"/>
          </a:xfrm>
          <a:prstGeom prst="rect">
            <a:avLst/>
          </a:prstGeom>
        </p:spPr>
      </p:pic>
      <p:pic>
        <p:nvPicPr>
          <p:cNvPr id="11" name="Graphic 10" descr="Deciduous tree with solid fill">
            <a:extLst>
              <a:ext uri="{FF2B5EF4-FFF2-40B4-BE49-F238E27FC236}">
                <a16:creationId xmlns:a16="http://schemas.microsoft.com/office/drawing/2014/main" id="{8D825184-210E-FBEE-AA29-C38A3791E4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24000" y="2348301"/>
            <a:ext cx="914400" cy="914400"/>
          </a:xfrm>
          <a:prstGeom prst="rect">
            <a:avLst/>
          </a:prstGeom>
        </p:spPr>
      </p:pic>
      <p:pic>
        <p:nvPicPr>
          <p:cNvPr id="13" name="Graphic 12" descr="Deciduous tree outline">
            <a:extLst>
              <a:ext uri="{FF2B5EF4-FFF2-40B4-BE49-F238E27FC236}">
                <a16:creationId xmlns:a16="http://schemas.microsoft.com/office/drawing/2014/main" id="{4F0A0E25-EA7D-1127-10CC-434F1F89034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74436" y="2008963"/>
            <a:ext cx="914400" cy="914400"/>
          </a:xfrm>
          <a:prstGeom prst="rect">
            <a:avLst/>
          </a:prstGeom>
        </p:spPr>
      </p:pic>
      <p:pic>
        <p:nvPicPr>
          <p:cNvPr id="14" name="Graphic 13" descr="Deciduous tree with solid fill">
            <a:extLst>
              <a:ext uri="{FF2B5EF4-FFF2-40B4-BE49-F238E27FC236}">
                <a16:creationId xmlns:a16="http://schemas.microsoft.com/office/drawing/2014/main" id="{0D0F84B6-B504-F99B-C03F-68C66103D0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624619" y="1369481"/>
            <a:ext cx="914400" cy="914400"/>
          </a:xfrm>
          <a:prstGeom prst="rect">
            <a:avLst/>
          </a:prstGeom>
        </p:spPr>
      </p:pic>
      <p:pic>
        <p:nvPicPr>
          <p:cNvPr id="15" name="Graphic 14" descr="Deciduous tree outline">
            <a:extLst>
              <a:ext uri="{FF2B5EF4-FFF2-40B4-BE49-F238E27FC236}">
                <a16:creationId xmlns:a16="http://schemas.microsoft.com/office/drawing/2014/main" id="{853C2178-CDC5-800F-C8EF-B17C2626F4A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075055" y="1030143"/>
            <a:ext cx="914400" cy="914400"/>
          </a:xfrm>
          <a:prstGeom prst="rect">
            <a:avLst/>
          </a:prstGeom>
        </p:spPr>
      </p:pic>
      <p:pic>
        <p:nvPicPr>
          <p:cNvPr id="17" name="Graphic 16" descr="Cake slice outline">
            <a:extLst>
              <a:ext uri="{FF2B5EF4-FFF2-40B4-BE49-F238E27FC236}">
                <a16:creationId xmlns:a16="http://schemas.microsoft.com/office/drawing/2014/main" id="{F52E95F7-E2B3-71B4-AA92-42774415DB0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249055" y="5197909"/>
            <a:ext cx="537728" cy="537728"/>
          </a:xfrm>
          <a:prstGeom prst="rect">
            <a:avLst/>
          </a:prstGeom>
        </p:spPr>
      </p:pic>
      <p:pic>
        <p:nvPicPr>
          <p:cNvPr id="18" name="Graphic 17" descr="Cake slice outline">
            <a:extLst>
              <a:ext uri="{FF2B5EF4-FFF2-40B4-BE49-F238E27FC236}">
                <a16:creationId xmlns:a16="http://schemas.microsoft.com/office/drawing/2014/main" id="{64CD34BF-FA53-35AD-A34C-0F0A9F5F4EB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797636" y="5735637"/>
            <a:ext cx="537728" cy="53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858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E7779-8D1B-41D7-0393-A28B24CF30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PICNIC!!!</a:t>
            </a:r>
          </a:p>
        </p:txBody>
      </p:sp>
      <p:pic>
        <p:nvPicPr>
          <p:cNvPr id="5" name="Graphic 4" descr="Picnic table with solid fill">
            <a:extLst>
              <a:ext uri="{FF2B5EF4-FFF2-40B4-BE49-F238E27FC236}">
                <a16:creationId xmlns:a16="http://schemas.microsoft.com/office/drawing/2014/main" id="{59A62E94-68BA-D8B2-60FB-DB1523F87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9055" y="1290782"/>
            <a:ext cx="914400" cy="914400"/>
          </a:xfrm>
          <a:prstGeom prst="rect">
            <a:avLst/>
          </a:prstGeom>
        </p:spPr>
      </p:pic>
      <p:pic>
        <p:nvPicPr>
          <p:cNvPr id="6" name="Graphic 5" descr="Picnic table with solid fill">
            <a:extLst>
              <a:ext uri="{FF2B5EF4-FFF2-40B4-BE49-F238E27FC236}">
                <a16:creationId xmlns:a16="http://schemas.microsoft.com/office/drawing/2014/main" id="{34F8BF6E-336E-5D0A-09BB-AB49C670A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5964" y="5082310"/>
            <a:ext cx="914400" cy="914400"/>
          </a:xfrm>
          <a:prstGeom prst="rect">
            <a:avLst/>
          </a:prstGeom>
        </p:spPr>
      </p:pic>
      <p:pic>
        <p:nvPicPr>
          <p:cNvPr id="7" name="Graphic 6" descr="Picnic table with solid fill">
            <a:extLst>
              <a:ext uri="{FF2B5EF4-FFF2-40B4-BE49-F238E27FC236}">
                <a16:creationId xmlns:a16="http://schemas.microsoft.com/office/drawing/2014/main" id="{AC1DA451-4D38-A067-769E-46DD52A8AF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40436" y="2316163"/>
            <a:ext cx="914400" cy="914400"/>
          </a:xfrm>
          <a:prstGeom prst="rect">
            <a:avLst/>
          </a:prstGeom>
        </p:spPr>
      </p:pic>
      <p:pic>
        <p:nvPicPr>
          <p:cNvPr id="9" name="Graphic 8" descr="Burger and drink outline">
            <a:extLst>
              <a:ext uri="{FF2B5EF4-FFF2-40B4-BE49-F238E27FC236}">
                <a16:creationId xmlns:a16="http://schemas.microsoft.com/office/drawing/2014/main" id="{4B21E253-4A2C-1B72-C7D1-48720E56E1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4436" y="5501640"/>
            <a:ext cx="914400" cy="914400"/>
          </a:xfrm>
          <a:prstGeom prst="rect">
            <a:avLst/>
          </a:prstGeom>
        </p:spPr>
      </p:pic>
      <p:pic>
        <p:nvPicPr>
          <p:cNvPr id="11" name="Graphic 10" descr="Deciduous tree with solid fill">
            <a:extLst>
              <a:ext uri="{FF2B5EF4-FFF2-40B4-BE49-F238E27FC236}">
                <a16:creationId xmlns:a16="http://schemas.microsoft.com/office/drawing/2014/main" id="{8D825184-210E-FBEE-AA29-C38A3791E4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24000" y="2348301"/>
            <a:ext cx="914400" cy="914400"/>
          </a:xfrm>
          <a:prstGeom prst="rect">
            <a:avLst/>
          </a:prstGeom>
        </p:spPr>
      </p:pic>
      <p:pic>
        <p:nvPicPr>
          <p:cNvPr id="13" name="Graphic 12" descr="Deciduous tree outline">
            <a:extLst>
              <a:ext uri="{FF2B5EF4-FFF2-40B4-BE49-F238E27FC236}">
                <a16:creationId xmlns:a16="http://schemas.microsoft.com/office/drawing/2014/main" id="{4F0A0E25-EA7D-1127-10CC-434F1F89034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74436" y="2008963"/>
            <a:ext cx="914400" cy="914400"/>
          </a:xfrm>
          <a:prstGeom prst="rect">
            <a:avLst/>
          </a:prstGeom>
        </p:spPr>
      </p:pic>
      <p:pic>
        <p:nvPicPr>
          <p:cNvPr id="14" name="Graphic 13" descr="Deciduous tree with solid fill">
            <a:extLst>
              <a:ext uri="{FF2B5EF4-FFF2-40B4-BE49-F238E27FC236}">
                <a16:creationId xmlns:a16="http://schemas.microsoft.com/office/drawing/2014/main" id="{0D0F84B6-B504-F99B-C03F-68C66103D0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624619" y="1369481"/>
            <a:ext cx="914400" cy="914400"/>
          </a:xfrm>
          <a:prstGeom prst="rect">
            <a:avLst/>
          </a:prstGeom>
        </p:spPr>
      </p:pic>
      <p:pic>
        <p:nvPicPr>
          <p:cNvPr id="15" name="Graphic 14" descr="Deciduous tree outline">
            <a:extLst>
              <a:ext uri="{FF2B5EF4-FFF2-40B4-BE49-F238E27FC236}">
                <a16:creationId xmlns:a16="http://schemas.microsoft.com/office/drawing/2014/main" id="{853C2178-CDC5-800F-C8EF-B17C2626F4A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075055" y="1030143"/>
            <a:ext cx="914400" cy="914400"/>
          </a:xfrm>
          <a:prstGeom prst="rect">
            <a:avLst/>
          </a:prstGeom>
        </p:spPr>
      </p:pic>
      <p:pic>
        <p:nvPicPr>
          <p:cNvPr id="17" name="Graphic 16" descr="Cake slice outline">
            <a:extLst>
              <a:ext uri="{FF2B5EF4-FFF2-40B4-BE49-F238E27FC236}">
                <a16:creationId xmlns:a16="http://schemas.microsoft.com/office/drawing/2014/main" id="{F52E95F7-E2B3-71B4-AA92-42774415DB0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865112" y="6029901"/>
            <a:ext cx="537728" cy="537728"/>
          </a:xfrm>
          <a:prstGeom prst="rect">
            <a:avLst/>
          </a:prstGeom>
        </p:spPr>
      </p:pic>
      <p:pic>
        <p:nvPicPr>
          <p:cNvPr id="18" name="Graphic 17" descr="Cake slice outline">
            <a:extLst>
              <a:ext uri="{FF2B5EF4-FFF2-40B4-BE49-F238E27FC236}">
                <a16:creationId xmlns:a16="http://schemas.microsoft.com/office/drawing/2014/main" id="{64CD34BF-FA53-35AD-A34C-0F0A9F5F4EB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797636" y="5735637"/>
            <a:ext cx="537728" cy="537728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A48112C5-E6B7-FD6B-230D-E5B983AA79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102822" y="3602039"/>
            <a:ext cx="998635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¡Sí, el picnic anual del Distrito 6 será el 5 de octubre! Dibujamos un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círculo alrededor de nuestro distrito en el mapa y el centro de nuestro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distrito es el norte de Raleigh.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anuncio del lugar se anunciará pronto, ¡así que reserve la fecha!</a:t>
            </a:r>
          </a:p>
        </p:txBody>
      </p:sp>
    </p:spTree>
    <p:extLst>
      <p:ext uri="{BB962C8B-B14F-4D97-AF65-F5344CB8AC3E}">
        <p14:creationId xmlns:p14="http://schemas.microsoft.com/office/powerpoint/2010/main" val="3280054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104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PICNIC!!!</vt:lpstr>
      <vt:lpstr>PICNIC!!!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Connie Cowell</dc:creator>
  <cp:lastModifiedBy>Connie Cowell</cp:lastModifiedBy>
  <cp:revision>1</cp:revision>
  <dcterms:created xsi:type="dcterms:W3CDTF">2024-08-04T17:11:27Z</dcterms:created>
  <dcterms:modified xsi:type="dcterms:W3CDTF">2024-08-04T17:33:54Z</dcterms:modified>
</cp:coreProperties>
</file>